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12"/>
  </p:notesMasterIdLst>
  <p:handoutMasterIdLst>
    <p:handoutMasterId r:id="rId13"/>
  </p:handoutMasterIdLst>
  <p:sldIdLst>
    <p:sldId id="321" r:id="rId2"/>
    <p:sldId id="351" r:id="rId3"/>
    <p:sldId id="434" r:id="rId4"/>
    <p:sldId id="437" r:id="rId5"/>
    <p:sldId id="435" r:id="rId6"/>
    <p:sldId id="436" r:id="rId7"/>
    <p:sldId id="438" r:id="rId8"/>
    <p:sldId id="440" r:id="rId9"/>
    <p:sldId id="439" r:id="rId10"/>
    <p:sldId id="441" r:id="rId11"/>
  </p:sldIdLst>
  <p:sldSz cx="9144000" cy="6858000" type="screen4x3"/>
  <p:notesSz cx="6858000" cy="9296400"/>
  <p:custDataLst>
    <p:tags r:id="rId14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Palace Script MT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Palace Script MT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Palace Script MT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Palace Script MT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Palace Script MT" pitchFamily="6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Palace Script MT" pitchFamily="6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Palace Script MT" pitchFamily="6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Palace Script MT" pitchFamily="6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Palace Script MT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B91D"/>
    <a:srgbClr val="F7B021"/>
    <a:srgbClr val="070C3C"/>
    <a:srgbClr val="FFCC00"/>
    <a:srgbClr val="BFCCDD"/>
    <a:srgbClr val="FDD8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8781" autoAdjust="0"/>
    <p:restoredTop sz="94743" autoAdjust="0"/>
  </p:normalViewPr>
  <p:slideViewPr>
    <p:cSldViewPr snapToGrid="0">
      <p:cViewPr varScale="1">
        <p:scale>
          <a:sx n="120" d="100"/>
          <a:sy n="120" d="100"/>
        </p:scale>
        <p:origin x="120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85" d="100"/>
          <a:sy n="85" d="100"/>
        </p:scale>
        <p:origin x="-2304" y="-96"/>
      </p:cViewPr>
      <p:guideLst>
        <p:guide orient="horz" pos="2929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1" y="2"/>
            <a:ext cx="2972269" cy="46106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2303" tIns="46150" rIns="92303" bIns="46150" numCol="1" anchor="t" anchorCtr="0" compatLnSpc="1">
            <a:prstTxWarp prst="textNoShape">
              <a:avLst/>
            </a:prstTxWarp>
          </a:bodyPr>
          <a:lstStyle>
            <a:lvl1pPr defTabSz="922338">
              <a:defRPr sz="1200">
                <a:latin typeface="Time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3885733" y="2"/>
            <a:ext cx="2972269" cy="46106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2303" tIns="46150" rIns="92303" bIns="46150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>
                <a:latin typeface="Time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ftr" sz="quarter" idx="2"/>
          </p:nvPr>
        </p:nvSpPr>
        <p:spPr>
          <a:xfrm>
            <a:off x="1" y="8835334"/>
            <a:ext cx="2972269" cy="46106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2303" tIns="46150" rIns="92303" bIns="46150" numCol="1" anchor="b" anchorCtr="0" compatLnSpc="1">
            <a:prstTxWarp prst="textNoShape">
              <a:avLst/>
            </a:prstTxWarp>
          </a:bodyPr>
          <a:lstStyle>
            <a:lvl1pPr defTabSz="922338">
              <a:defRPr sz="1200">
                <a:latin typeface="Time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sldNum" sz="quarter" idx="3"/>
          </p:nvPr>
        </p:nvSpPr>
        <p:spPr>
          <a:xfrm>
            <a:off x="3885733" y="8835334"/>
            <a:ext cx="2972269" cy="46106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2303" tIns="46150" rIns="92303" bIns="46150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>
                <a:latin typeface="Times" charset="0"/>
              </a:defRPr>
            </a:lvl1pPr>
          </a:lstStyle>
          <a:p>
            <a:pPr>
              <a:defRPr/>
            </a:pPr>
            <a:fld id="{8C47C56D-DC6B-4028-AC54-A0AA01AD9C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9544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1" y="2"/>
            <a:ext cx="2972269" cy="46106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2303" tIns="46150" rIns="92303" bIns="46150" numCol="1" anchor="t" anchorCtr="0" compatLnSpc="1">
            <a:prstTxWarp prst="textNoShape">
              <a:avLst/>
            </a:prstTxWarp>
          </a:bodyPr>
          <a:lstStyle>
            <a:lvl1pPr defTabSz="922338">
              <a:defRPr sz="1200">
                <a:latin typeface="Time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>
          <a:xfrm>
            <a:off x="3885733" y="2"/>
            <a:ext cx="2972269" cy="46106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2303" tIns="46150" rIns="92303" bIns="46150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>
                <a:latin typeface="Time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>
          <a:xfrm>
            <a:off x="1108075" y="701675"/>
            <a:ext cx="4641850" cy="34829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>
          <a:xfrm>
            <a:off x="913464" y="4415524"/>
            <a:ext cx="5031073" cy="417962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2303" tIns="46150" rIns="92303" bIns="461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1" y="8835334"/>
            <a:ext cx="2972269" cy="46106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2303" tIns="46150" rIns="92303" bIns="46150" numCol="1" anchor="b" anchorCtr="0" compatLnSpc="1">
            <a:prstTxWarp prst="textNoShape">
              <a:avLst/>
            </a:prstTxWarp>
          </a:bodyPr>
          <a:lstStyle>
            <a:lvl1pPr defTabSz="922338">
              <a:defRPr sz="1200">
                <a:latin typeface="Time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5733" y="8835334"/>
            <a:ext cx="2972269" cy="46106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2303" tIns="46150" rIns="92303" bIns="46150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>
                <a:latin typeface="Times" charset="0"/>
              </a:defRPr>
            </a:lvl1pPr>
          </a:lstStyle>
          <a:p>
            <a:pPr>
              <a:defRPr/>
            </a:pPr>
            <a:fld id="{990BC2E9-8FB1-4DB4-B6CC-B0CD7A0FFE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275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>
          <a:xfrm>
            <a:off x="0" y="0"/>
            <a:ext cx="9144000" cy="1524000"/>
          </a:xfrm>
          <a:prstGeom prst="rect">
            <a:avLst/>
          </a:prstGeom>
          <a:solidFill>
            <a:srgbClr val="070C3C"/>
          </a:solidFill>
          <a:ln w="9525">
            <a:solidFill>
              <a:schemeClr val="tx1"/>
            </a:solidFill>
            <a:miter lim="800000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533400" y="2924175"/>
            <a:ext cx="2362200" cy="885825"/>
          </a:xfrm>
          <a:prstGeom prst="rect">
            <a:avLst/>
          </a:prstGeom>
          <a:noFill/>
          <a:ln w="9525">
            <a:noFill/>
            <a:miter lim="800000"/>
          </a:ln>
        </p:spPr>
      </p:pic>
      <p:sp>
        <p:nvSpPr>
          <p:cNvPr id="5" name="Rectangle 10"/>
          <p:cNvSpPr>
            <a:spLocks noChangeArrowheads="1"/>
          </p:cNvSpPr>
          <p:nvPr/>
        </p:nvSpPr>
        <p:spPr>
          <a:xfrm>
            <a:off x="0" y="6559550"/>
            <a:ext cx="9144000" cy="304800"/>
          </a:xfrm>
          <a:prstGeom prst="rect">
            <a:avLst/>
          </a:prstGeom>
          <a:solidFill>
            <a:srgbClr val="FFB91D"/>
          </a:solidFill>
          <a:ln w="9525">
            <a:noFill/>
            <a:miter lim="800000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6" name="Picture 1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457200" y="6230938"/>
            <a:ext cx="3395663" cy="169862"/>
          </a:xfrm>
          <a:prstGeom prst="rect">
            <a:avLst/>
          </a:prstGeom>
          <a:noFill/>
          <a:ln w="9525">
            <a:noFill/>
            <a:miter lim="800000"/>
          </a:ln>
        </p:spPr>
      </p:pic>
      <p:sp>
        <p:nvSpPr>
          <p:cNvPr id="7" name="Text Box 18"/>
          <p:cNvSpPr txBox="1">
            <a:spLocks noChangeArrowheads="1"/>
          </p:cNvSpPr>
          <p:nvPr/>
        </p:nvSpPr>
        <p:spPr>
          <a:xfrm>
            <a:off x="-138113" y="4191000"/>
            <a:ext cx="5486401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latin typeface="Times" charset="0"/>
            </a:endParaRPr>
          </a:p>
        </p:txBody>
      </p:sp>
      <p:sp>
        <p:nvSpPr>
          <p:cNvPr id="1041" name="Rectangle 17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228600"/>
            <a:ext cx="8458200" cy="12954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958039-4C90-4A7E-810A-F9EF3BFE1D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304800"/>
            <a:ext cx="211455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19125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DA74C5-0CEB-45DD-B490-2BDDA0292F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304800"/>
            <a:ext cx="8458200" cy="5486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DB3C67-CC42-4AEB-8C2E-8A0CAA3AC8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080E21-E16E-4B0E-B526-A7605C28D5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F949C1-77B8-4701-8D5A-70A6611225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6400"/>
            <a:ext cx="40005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676400"/>
            <a:ext cx="40005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AF56D4-8D0D-4986-AE94-D4949E65DE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F500C6-1F21-44B2-B845-BA8B228525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B92F89-10EA-44CB-AA8C-D924627BF6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81E0CB-2800-411B-907B-81BEC7029A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3E099F-E84D-4EBD-8FE6-DF784DAAC0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635A76-3093-4E1A-BEF4-6DDF4C35EF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ChangeArrowheads="1"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rgbClr val="FFB91D"/>
          </a:solidFill>
          <a:ln w="9525">
            <a:noFill/>
            <a:miter lim="800000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5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458200" cy="13716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076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153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101600" y="6184900"/>
            <a:ext cx="19050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fld id="{789AC9DB-07D3-4D82-A9DE-6277A8BFA8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3078" name="Picture 7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>
          <a:xfrm>
            <a:off x="7840663" y="6121400"/>
            <a:ext cx="776287" cy="290513"/>
          </a:xfrm>
          <a:prstGeom prst="rect">
            <a:avLst/>
          </a:prstGeom>
          <a:noFill/>
          <a:ln w="9525">
            <a:noFill/>
            <a:miter lim="800000"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47" r:id="rId1"/>
    <p:sldLayoutId id="2147483936" r:id="rId2"/>
    <p:sldLayoutId id="2147483937" r:id="rId3"/>
    <p:sldLayoutId id="2147483938" r:id="rId4"/>
    <p:sldLayoutId id="2147483939" r:id="rId5"/>
    <p:sldLayoutId id="2147483940" r:id="rId6"/>
    <p:sldLayoutId id="2147483941" r:id="rId7"/>
    <p:sldLayoutId id="2147483942" r:id="rId8"/>
    <p:sldLayoutId id="2147483943" r:id="rId9"/>
    <p:sldLayoutId id="2147483944" r:id="rId10"/>
    <p:sldLayoutId id="2147483945" r:id="rId11"/>
    <p:sldLayoutId id="2147483946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70C3C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70C3C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70C3C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70C3C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70C3C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070C3C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070C3C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070C3C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070C3C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Times" pitchFamily="18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imes" pitchFamily="18" charset="0"/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Times" pitchFamily="18" charset="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Times" charset="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Times" charset="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Times" charset="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Times" charset="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09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485775" y="276225"/>
            <a:ext cx="8458200" cy="1295400"/>
          </a:xfrm>
        </p:spPr>
        <p:txBody>
          <a:bodyPr/>
          <a:lstStyle/>
          <a:p>
            <a:r>
              <a:rPr lang="en-US" dirty="0"/>
              <a:t>New CPN Format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409575" y="304800"/>
            <a:ext cx="8646961" cy="6096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70C3C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New CPN Format – Taiyo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914400"/>
            <a:ext cx="5742654" cy="2018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22503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409575" y="304800"/>
            <a:ext cx="5053379" cy="838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70C3C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New CPN Format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522653" y="1090245"/>
            <a:ext cx="8136317" cy="5334409"/>
          </a:xfrm>
        </p:spPr>
        <p:txBody>
          <a:bodyPr/>
          <a:lstStyle/>
          <a:p>
            <a:pPr marL="0" indent="0">
              <a:spcAft>
                <a:spcPts val="1200"/>
              </a:spcAft>
              <a:buNone/>
            </a:pPr>
            <a:r>
              <a:rPr lang="en-US" dirty="0"/>
              <a:t>Building on the acceptance of the new CPN format, with product series identification that was introduced for the Gen II 2H / 7.00” &amp; 8.00” Bore 3H launch, we are expanding it’s application to all Cylinder Division configurations except one.</a:t>
            </a:r>
          </a:p>
          <a:p>
            <a:pPr marL="0" indent="0">
              <a:buNone/>
            </a:pPr>
            <a:r>
              <a:rPr lang="en-US" dirty="0"/>
              <a:t>The exception is Legacy Series 2H / 3H, including 10.00” – 20.00” bore Series 3H, where the 11 character format will remain..  This will preserve the clear differentiation between Legacy and Gen II CPN’s.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409575" y="304800"/>
            <a:ext cx="5053379" cy="838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70C3C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New CPN Format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914400"/>
            <a:ext cx="7962791" cy="1770380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457200" y="2743200"/>
            <a:ext cx="4706813" cy="2838616"/>
          </a:xfrm>
        </p:spPr>
        <p:txBody>
          <a:bodyPr lIns="91440"/>
          <a:lstStyle/>
          <a:p>
            <a:pPr marL="0" indent="0">
              <a:buNone/>
            </a:pPr>
            <a:r>
              <a:rPr lang="en-US" sz="1400" b="1" u="sng" dirty="0"/>
              <a:t>Cylinder or Part Type</a:t>
            </a:r>
            <a:endParaRPr lang="en-US" b="1" u="sng" dirty="0"/>
          </a:p>
          <a:p>
            <a:pPr marL="365760" indent="-182880"/>
            <a:r>
              <a:rPr lang="en-US" sz="1400" dirty="0"/>
              <a:t>Cylinder Head part number - 2H2H0A00140211</a:t>
            </a:r>
          </a:p>
          <a:p>
            <a:pPr marL="365760" indent="-182880"/>
            <a:r>
              <a:rPr lang="en-US" sz="1400" dirty="0"/>
              <a:t>Cylinder Cap part number - 3H2H0A00140211</a:t>
            </a:r>
          </a:p>
          <a:p>
            <a:pPr marL="365760" indent="-182880"/>
            <a:r>
              <a:rPr lang="en-US" sz="1400" dirty="0"/>
              <a:t>Cylinder Piston and Rod Assembly part number - 4H2H0A00140211</a:t>
            </a:r>
          </a:p>
          <a:p>
            <a:pPr marL="365760" indent="-182880"/>
            <a:r>
              <a:rPr lang="en-US" sz="1400" dirty="0"/>
              <a:t>Cylinder Body part number - 5H2H0A00140211</a:t>
            </a:r>
          </a:p>
          <a:p>
            <a:pPr marL="365760" indent="-182880"/>
            <a:r>
              <a:rPr lang="en-US" sz="1400" dirty="0"/>
              <a:t>Complete set of Tie Rods for Cylinder part number - 7H2H0A00140211</a:t>
            </a:r>
          </a:p>
          <a:p>
            <a:pPr marL="0" indent="0">
              <a:buNone/>
            </a:pPr>
            <a:r>
              <a:rPr lang="en-US" sz="1400" b="1" u="sng" dirty="0"/>
              <a:t>Family Series</a:t>
            </a:r>
          </a:p>
          <a:p>
            <a:pPr marL="765810" lvl="1" indent="-457200">
              <a:buNone/>
            </a:pPr>
            <a:r>
              <a:rPr lang="en-US" sz="1400" dirty="0"/>
              <a:t>3 digit product series identifier</a:t>
            </a:r>
          </a:p>
          <a:p>
            <a:pPr marL="765810" lvl="1" indent="-457200">
              <a:buNone/>
            </a:pPr>
            <a:r>
              <a:rPr lang="en-US" sz="1400" dirty="0"/>
              <a:t>(See following slides for codes)</a:t>
            </a:r>
          </a:p>
          <a:p>
            <a:pPr marL="400050" lvl="1" indent="0">
              <a:buNone/>
            </a:pPr>
            <a:endParaRPr lang="en-US" sz="1000" dirty="0"/>
          </a:p>
        </p:txBody>
      </p:sp>
      <p:sp>
        <p:nvSpPr>
          <p:cNvPr id="8" name="Content Placeholder 1"/>
          <p:cNvSpPr>
            <a:spLocks noGrp="1"/>
          </p:cNvSpPr>
          <p:nvPr>
            <p:ph sz="half" idx="2"/>
          </p:nvPr>
        </p:nvSpPr>
        <p:spPr>
          <a:xfrm>
            <a:off x="5340554" y="2743200"/>
            <a:ext cx="3066971" cy="3181301"/>
          </a:xfrm>
        </p:spPr>
        <p:txBody>
          <a:bodyPr lIns="91440"/>
          <a:lstStyle/>
          <a:p>
            <a:pPr marL="0" indent="0">
              <a:buNone/>
            </a:pPr>
            <a:r>
              <a:rPr lang="en-US" sz="1400" b="1" u="sng" dirty="0"/>
              <a:t>Generation</a:t>
            </a:r>
          </a:p>
          <a:p>
            <a:pPr marL="365760" indent="-182880"/>
            <a:r>
              <a:rPr lang="en-US" sz="1400" dirty="0"/>
              <a:t>0 = Original release (Legacy)</a:t>
            </a:r>
          </a:p>
          <a:p>
            <a:pPr marL="365760" indent="-182880"/>
            <a:r>
              <a:rPr lang="en-US" sz="1400" dirty="0"/>
              <a:t>A = First design revision</a:t>
            </a:r>
          </a:p>
          <a:p>
            <a:pPr marL="365760" indent="-182880"/>
            <a:r>
              <a:rPr lang="en-US" sz="1400" dirty="0"/>
              <a:t>B = Second design revision</a:t>
            </a:r>
          </a:p>
          <a:p>
            <a:pPr marL="365760" indent="-182880"/>
            <a:r>
              <a:rPr lang="en-US" sz="1400" dirty="0"/>
              <a:t>Etc.</a:t>
            </a:r>
          </a:p>
          <a:p>
            <a:pPr marL="0" indent="0">
              <a:buNone/>
            </a:pPr>
            <a:r>
              <a:rPr lang="en-US" sz="1400" b="1" u="sng" dirty="0"/>
              <a:t>Sequence Numeric</a:t>
            </a:r>
          </a:p>
          <a:p>
            <a:pPr marL="365760" lvl="1" indent="0">
              <a:buNone/>
            </a:pPr>
            <a:r>
              <a:rPr lang="en-US" sz="1400" dirty="0"/>
              <a:t>Each series numeric sequence will begin with 00250000 and each series will index independently.</a:t>
            </a:r>
          </a:p>
          <a:p>
            <a:pPr marL="400050" lvl="1" indent="0">
              <a:buNone/>
            </a:pP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3985459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409575" y="304801"/>
            <a:ext cx="7311142" cy="6096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70C3C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New CPN Format - Timing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409575" y="929524"/>
            <a:ext cx="7708707" cy="3753793"/>
          </a:xfrm>
        </p:spPr>
        <p:txBody>
          <a:bodyPr lIns="91440"/>
          <a:lstStyle/>
          <a:p>
            <a:pPr marL="400050" lvl="1" indent="0">
              <a:buNone/>
            </a:pPr>
            <a:r>
              <a:rPr lang="en-US" sz="2800" dirty="0"/>
              <a:t>Several series will be converted each day beginning Wednesday, March 22, 2017 and the process will continue until all series are complete. See later slides for a listing of series impacted by this change.</a:t>
            </a:r>
          </a:p>
          <a:p>
            <a:pPr marL="400050" lvl="1" indent="0">
              <a:buNone/>
            </a:pPr>
            <a:endParaRPr lang="en-US" sz="2800" dirty="0"/>
          </a:p>
          <a:p>
            <a:pPr marL="400050" lvl="1" indent="0">
              <a:buNone/>
            </a:pPr>
            <a:r>
              <a:rPr lang="en-US" sz="2800" dirty="0"/>
              <a:t>Targeted completion is expected to be no later than early April 2017</a:t>
            </a:r>
          </a:p>
        </p:txBody>
      </p:sp>
    </p:spTree>
    <p:extLst>
      <p:ext uri="{BB962C8B-B14F-4D97-AF65-F5344CB8AC3E}">
        <p14:creationId xmlns:p14="http://schemas.microsoft.com/office/powerpoint/2010/main" val="18894718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409575" y="304800"/>
            <a:ext cx="8098321" cy="6096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70C3C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New CPN Format - Parker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914410"/>
            <a:ext cx="5772103" cy="5605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56887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409575" y="304800"/>
            <a:ext cx="8098321" cy="6096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70C3C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New CPN Format - Miller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914400"/>
            <a:ext cx="5772103" cy="3034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02967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409575" y="304800"/>
            <a:ext cx="8297103" cy="6096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70C3C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New CPN Format – Atlas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914400"/>
            <a:ext cx="5742654" cy="3218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15066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409575" y="304800"/>
            <a:ext cx="8623107" cy="6096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70C3C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New CPN Format – Schrader</a:t>
            </a:r>
            <a:r>
              <a:rPr kumimoji="0" lang="en-US" sz="3600" b="1" i="0" u="none" strike="noStrike" kern="0" cap="none" spc="0" normalizeH="0" noProof="0" dirty="0">
                <a:ln>
                  <a:noFill/>
                </a:ln>
                <a:solidFill>
                  <a:srgbClr val="070C3C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Bellows</a:t>
            </a:r>
            <a:endParaRPr kumimoji="0" lang="en-US" sz="3600" b="1" i="0" u="none" strike="noStrike" kern="0" cap="none" spc="0" normalizeH="0" baseline="0" noProof="0" dirty="0">
              <a:ln>
                <a:noFill/>
              </a:ln>
              <a:solidFill>
                <a:srgbClr val="070C3C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914400"/>
            <a:ext cx="5742654" cy="3211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71264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914400"/>
            <a:ext cx="5742654" cy="3410459"/>
          </a:xfrm>
          <a:prstGeom prst="rect">
            <a:avLst/>
          </a:prstGeom>
        </p:spPr>
      </p:pic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409575" y="304800"/>
            <a:ext cx="8646961" cy="6096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70C3C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New CPN Format – Brand Independent</a:t>
            </a:r>
          </a:p>
        </p:txBody>
      </p:sp>
    </p:spTree>
    <p:extLst>
      <p:ext uri="{BB962C8B-B14F-4D97-AF65-F5344CB8AC3E}">
        <p14:creationId xmlns:p14="http://schemas.microsoft.com/office/powerpoint/2010/main" val="135901345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1026"/>
  <p:tag name="AS_OS" val="Microsoft Windows NT 6.1.7601 Service Pack 1"/>
  <p:tag name="AS_RELEASE_DATE" val="2013.03.29"/>
  <p:tag name="AS_TITLE" val="Aspose.Slides for .NET 2.0 x64"/>
  <p:tag name="AS_VERSION" val="7.3.0.0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70C3C"/>
      </a:dk2>
      <a:lt2>
        <a:srgbClr val="999999"/>
      </a:lt2>
      <a:accent1>
        <a:srgbClr val="8C7B70"/>
      </a:accent1>
      <a:accent2>
        <a:srgbClr val="00A3F0"/>
      </a:accent2>
      <a:accent3>
        <a:srgbClr val="FFFFFF"/>
      </a:accent3>
      <a:accent4>
        <a:srgbClr val="000000"/>
      </a:accent4>
      <a:accent5>
        <a:srgbClr val="C5BFBB"/>
      </a:accent5>
      <a:accent6>
        <a:srgbClr val="0093D9"/>
      </a:accent6>
      <a:hlink>
        <a:srgbClr val="FF660F"/>
      </a:hlink>
      <a:folHlink>
        <a:srgbClr val="00707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Palace Script MT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Palace Script MT" pitchFamily="66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70C3C"/>
        </a:dk2>
        <a:lt2>
          <a:srgbClr val="999999"/>
        </a:lt2>
        <a:accent1>
          <a:srgbClr val="8C7B70"/>
        </a:accent1>
        <a:accent2>
          <a:srgbClr val="00A3F0"/>
        </a:accent2>
        <a:accent3>
          <a:srgbClr val="FFFFFF"/>
        </a:accent3>
        <a:accent4>
          <a:srgbClr val="000000"/>
        </a:accent4>
        <a:accent5>
          <a:srgbClr val="C5BFBB"/>
        </a:accent5>
        <a:accent6>
          <a:srgbClr val="0093D9"/>
        </a:accent6>
        <a:hlink>
          <a:srgbClr val="FF660F"/>
        </a:hlink>
        <a:folHlink>
          <a:srgbClr val="00707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Taml" typeface="Latha"/>
        <a:font script="Yiii" typeface="Microsoft Yi Baiti"/>
        <a:font script="Cher" typeface="Plantagenet Cherokee"/>
        <a:font script="Gujr" typeface="Shruti"/>
        <a:font script="Viet" typeface="Times New Roman"/>
        <a:font script="Mong" typeface="Mongolian Baiti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Deva" typeface="Mangal"/>
        <a:font script="Knda" typeface="Tunga"/>
        <a:font script="Tibt" typeface="Microsoft Himalaya"/>
        <a:font script="Khmr" typeface="MoolBoran"/>
        <a:font script="Orya" typeface="Kalinga"/>
        <a:font script="Hant" typeface="新細明體"/>
        <a:font script="Laoo" typeface="DokChampa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Taml" typeface="Latha"/>
        <a:font script="Yiii" typeface="Microsoft Yi Baiti"/>
        <a:font script="Cher" typeface="Plantagenet Cherokee"/>
        <a:font script="Gujr" typeface="Shruti"/>
        <a:font script="Viet" typeface="Arial"/>
        <a:font script="Mong" typeface="Mongolian Baiti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Deva" typeface="Mangal"/>
        <a:font script="Knda" typeface="Tunga"/>
        <a:font script="Tibt" typeface="Microsoft Himalaya"/>
        <a:font script="Khmr" typeface="DaunPenh"/>
        <a:font script="Orya" typeface="Kalinga"/>
        <a:font script="Hant" typeface="新細明體"/>
        <a:font script="Laoo" typeface="DokChampa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Taml" typeface="Latha"/>
        <a:font script="Yiii" typeface="Microsoft Yi Baiti"/>
        <a:font script="Cher" typeface="Plantagenet Cherokee"/>
        <a:font script="Gujr" typeface="Shruti"/>
        <a:font script="Viet" typeface="Times New Roman"/>
        <a:font script="Mong" typeface="Mongolian Baiti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Deva" typeface="Mangal"/>
        <a:font script="Knda" typeface="Tunga"/>
        <a:font script="Tibt" typeface="Microsoft Himalaya"/>
        <a:font script="Khmr" typeface="MoolBoran"/>
        <a:font script="Orya" typeface="Kalinga"/>
        <a:font script="Hant" typeface="新細明體"/>
        <a:font script="Laoo" typeface="DokChampa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Taml" typeface="Latha"/>
        <a:font script="Yiii" typeface="Microsoft Yi Baiti"/>
        <a:font script="Cher" typeface="Plantagenet Cherokee"/>
        <a:font script="Gujr" typeface="Shruti"/>
        <a:font script="Viet" typeface="Arial"/>
        <a:font script="Mong" typeface="Mongolian Baiti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Deva" typeface="Mangal"/>
        <a:font script="Knda" typeface="Tunga"/>
        <a:font script="Tibt" typeface="Microsoft Himalaya"/>
        <a:font script="Khmr" typeface="DaunPenh"/>
        <a:font script="Orya" typeface="Kalinga"/>
        <a:font script="Hant" typeface="新細明體"/>
        <a:font script="Laoo" typeface="DokChampa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Ripple</Template>
  <TotalTime>28143</TotalTime>
  <Words>274</Words>
  <Application>Microsoft Office PowerPoint</Application>
  <PresentationFormat>On-screen Show (4:3)</PresentationFormat>
  <Paragraphs>31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Palace Script MT</vt:lpstr>
      <vt:lpstr>Times</vt:lpstr>
      <vt:lpstr>Default Design</vt:lpstr>
      <vt:lpstr>New CPN Format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뿿촐뿿챰ԫ䃐Ȱ瑼ؒ퇰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 Grager</dc:creator>
  <cp:lastModifiedBy>Thomas J. Biagi</cp:lastModifiedBy>
  <cp:revision>886</cp:revision>
  <cp:lastPrinted>2016-07-11T13:33:32Z</cp:lastPrinted>
  <dcterms:created xsi:type="dcterms:W3CDTF">1970-01-02T11:02:33Z</dcterms:created>
  <dcterms:modified xsi:type="dcterms:W3CDTF">2017-03-21T13:45:24Z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GM_SYS_ActivityID">
    <vt:i4>0</vt:i4>
  </property>
  <property fmtid="{D5CDD505-2E9C-101B-9397-08002B2CF9AE}" pid="3" name="SGM_SYS_DeliverableID">
    <vt:i4>533836</vt:i4>
  </property>
  <property fmtid="{D5CDD505-2E9C-101B-9397-08002B2CF9AE}" pid="4" name="SGM_SYS_GateDocumentID">
    <vt:i4>0</vt:i4>
  </property>
  <property fmtid="{D5CDD505-2E9C-101B-9397-08002B2CF9AE}" pid="5" name="SGM_SYS_ProjectID">
    <vt:i4>16714</vt:i4>
  </property>
  <property fmtid="{D5CDD505-2E9C-101B-9397-08002B2CF9AE}" pid="6" name="SGM_SYS_RelatedFileID">
    <vt:i4>0</vt:i4>
  </property>
  <property fmtid="{D5CDD505-2E9C-101B-9397-08002B2CF9AE}" pid="7" name="SGM_SYS_Server">
    <vt:lpwstr>http://COR089A41.us.parker.corp:80/</vt:lpwstr>
  </property>
  <property fmtid="{D5CDD505-2E9C-101B-9397-08002B2CF9AE}" pid="8" name="SGM_SYS_TemplateLibraryID">
    <vt:i4>0</vt:i4>
  </property>
</Properties>
</file>